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RS"/>
              <a:t>Grand</a:t>
            </a:r>
            <a:r>
              <a:rPr lang="sr-Latn-RS" baseline="0"/>
              <a:t> Slam turniri</a:t>
            </a:r>
            <a:endParaRPr lang="en-GB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Sheet1!$A$1:$A$6</c:f>
              <c:strCache>
                <c:ptCount val="6"/>
                <c:pt idx="0">
                  <c:v>Đoković</c:v>
                </c:pt>
                <c:pt idx="1">
                  <c:v>Nadal</c:v>
                </c:pt>
                <c:pt idx="2">
                  <c:v>Federer</c:v>
                </c:pt>
                <c:pt idx="3">
                  <c:v>Agassi</c:v>
                </c:pt>
                <c:pt idx="4">
                  <c:v>Becker</c:v>
                </c:pt>
                <c:pt idx="5">
                  <c:v>Murray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14</c:v>
                </c:pt>
                <c:pt idx="1">
                  <c:v>17</c:v>
                </c:pt>
                <c:pt idx="2">
                  <c:v>20</c:v>
                </c:pt>
                <c:pt idx="3">
                  <c:v>8</c:v>
                </c:pt>
                <c:pt idx="4">
                  <c:v>6</c:v>
                </c:pt>
                <c:pt idx="5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BA-46CF-9F7C-2AF459587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08343872"/>
        <c:axId val="1408340960"/>
      </c:lineChart>
      <c:catAx>
        <c:axId val="140834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8340960"/>
        <c:crosses val="autoZero"/>
        <c:auto val="1"/>
        <c:lblAlgn val="ctr"/>
        <c:lblOffset val="100"/>
        <c:noMultiLvlLbl val="0"/>
      </c:catAx>
      <c:valAx>
        <c:axId val="1408340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8343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A29BEC-2A76-4671-9F9A-DA004D493BF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35454D-E5C1-415C-8F99-ADF557B84B2B}">
      <dgm:prSet phldrT="[Text]"/>
      <dgm:spPr/>
      <dgm:t>
        <a:bodyPr/>
        <a:lstStyle/>
        <a:p>
          <a:r>
            <a:rPr lang="sr-Latn-RS" dirty="0" smtClean="0"/>
            <a:t>A</a:t>
          </a:r>
          <a:endParaRPr lang="en-US" dirty="0"/>
        </a:p>
      </dgm:t>
    </dgm:pt>
    <dgm:pt modelId="{B4ADD657-3D3E-4E27-8B4C-F99902A62F84}" type="parTrans" cxnId="{9CAAC943-38DC-443E-9C24-ED19B0A44ADC}">
      <dgm:prSet/>
      <dgm:spPr/>
      <dgm:t>
        <a:bodyPr/>
        <a:lstStyle/>
        <a:p>
          <a:endParaRPr lang="en-US"/>
        </a:p>
      </dgm:t>
    </dgm:pt>
    <dgm:pt modelId="{E7893ED1-C701-4E11-90BC-F3EDA962FCB5}" type="sibTrans" cxnId="{9CAAC943-38DC-443E-9C24-ED19B0A44ADC}">
      <dgm:prSet/>
      <dgm:spPr/>
      <dgm:t>
        <a:bodyPr/>
        <a:lstStyle/>
        <a:p>
          <a:endParaRPr lang="en-US"/>
        </a:p>
      </dgm:t>
    </dgm:pt>
    <dgm:pt modelId="{EF91378F-3C9E-4E07-873D-A71F5EAB14B3}">
      <dgm:prSet phldrT="[Text]"/>
      <dgm:spPr/>
      <dgm:t>
        <a:bodyPr/>
        <a:lstStyle/>
        <a:p>
          <a:r>
            <a:rPr lang="sr-Latn-RS" dirty="0" smtClean="0"/>
            <a:t>B</a:t>
          </a:r>
          <a:endParaRPr lang="en-US" dirty="0"/>
        </a:p>
      </dgm:t>
    </dgm:pt>
    <dgm:pt modelId="{D2CD5481-A418-430A-B803-EFA6DC802E0D}" type="parTrans" cxnId="{1E67575B-D57F-4DD3-8815-BEAC5B241343}">
      <dgm:prSet/>
      <dgm:spPr/>
      <dgm:t>
        <a:bodyPr/>
        <a:lstStyle/>
        <a:p>
          <a:endParaRPr lang="en-US"/>
        </a:p>
      </dgm:t>
    </dgm:pt>
    <dgm:pt modelId="{47FD8C76-E714-43F3-BCB6-7E5EEC9298F6}" type="sibTrans" cxnId="{1E67575B-D57F-4DD3-8815-BEAC5B241343}">
      <dgm:prSet/>
      <dgm:spPr/>
      <dgm:t>
        <a:bodyPr/>
        <a:lstStyle/>
        <a:p>
          <a:endParaRPr lang="en-US"/>
        </a:p>
      </dgm:t>
    </dgm:pt>
    <dgm:pt modelId="{94182E31-0B4E-4399-812F-D8E57EF1CB50}">
      <dgm:prSet phldrT="[Text]"/>
      <dgm:spPr/>
      <dgm:t>
        <a:bodyPr/>
        <a:lstStyle/>
        <a:p>
          <a:r>
            <a:rPr lang="sr-Latn-RS" dirty="0" smtClean="0"/>
            <a:t>V</a:t>
          </a:r>
          <a:endParaRPr lang="en-US" dirty="0"/>
        </a:p>
      </dgm:t>
    </dgm:pt>
    <dgm:pt modelId="{40DE9EDF-1F11-4B09-9FF7-6EE8387317D5}" type="parTrans" cxnId="{133C773B-005A-4AC3-A032-2BC2C5688791}">
      <dgm:prSet/>
      <dgm:spPr/>
      <dgm:t>
        <a:bodyPr/>
        <a:lstStyle/>
        <a:p>
          <a:endParaRPr lang="en-US"/>
        </a:p>
      </dgm:t>
    </dgm:pt>
    <dgm:pt modelId="{0ADD8D57-2614-4300-80F2-9F969AF4525E}" type="sibTrans" cxnId="{133C773B-005A-4AC3-A032-2BC2C5688791}">
      <dgm:prSet/>
      <dgm:spPr/>
      <dgm:t>
        <a:bodyPr/>
        <a:lstStyle/>
        <a:p>
          <a:endParaRPr lang="en-US"/>
        </a:p>
      </dgm:t>
    </dgm:pt>
    <dgm:pt modelId="{F02AA352-CBD5-409F-81FB-4DC8C05C72AA}">
      <dgm:prSet phldrT="[Text]"/>
      <dgm:spPr/>
      <dgm:t>
        <a:bodyPr/>
        <a:lstStyle/>
        <a:p>
          <a:r>
            <a:rPr lang="sr-Latn-RS" dirty="0" smtClean="0"/>
            <a:t>G</a:t>
          </a:r>
          <a:endParaRPr lang="en-US" dirty="0"/>
        </a:p>
      </dgm:t>
    </dgm:pt>
    <dgm:pt modelId="{BBDE32E2-79FE-4C57-B2E0-F817432FDADB}" type="parTrans" cxnId="{9AE6F9E0-16F0-446F-B875-C537805ED463}">
      <dgm:prSet/>
      <dgm:spPr/>
      <dgm:t>
        <a:bodyPr/>
        <a:lstStyle/>
        <a:p>
          <a:endParaRPr lang="en-US"/>
        </a:p>
      </dgm:t>
    </dgm:pt>
    <dgm:pt modelId="{01DCF9BD-ACA5-4BC4-A85A-BBA58AD7EF12}" type="sibTrans" cxnId="{9AE6F9E0-16F0-446F-B875-C537805ED463}">
      <dgm:prSet/>
      <dgm:spPr/>
      <dgm:t>
        <a:bodyPr/>
        <a:lstStyle/>
        <a:p>
          <a:endParaRPr lang="en-US"/>
        </a:p>
      </dgm:t>
    </dgm:pt>
    <dgm:pt modelId="{0A51336F-1D76-4A02-8055-21F436333B57}">
      <dgm:prSet phldrT="[Text]"/>
      <dgm:spPr/>
      <dgm:t>
        <a:bodyPr/>
        <a:lstStyle/>
        <a:p>
          <a:r>
            <a:rPr lang="sr-Latn-RS" dirty="0" smtClean="0"/>
            <a:t>D</a:t>
          </a:r>
          <a:endParaRPr lang="en-US" dirty="0"/>
        </a:p>
      </dgm:t>
    </dgm:pt>
    <dgm:pt modelId="{3E5CAA58-B4D0-42AD-9F5F-81F21CC4122C}" type="parTrans" cxnId="{DB992EBD-EC10-47EE-A6F0-48CCCB1BA491}">
      <dgm:prSet/>
      <dgm:spPr/>
      <dgm:t>
        <a:bodyPr/>
        <a:lstStyle/>
        <a:p>
          <a:endParaRPr lang="en-US"/>
        </a:p>
      </dgm:t>
    </dgm:pt>
    <dgm:pt modelId="{400198DE-44B7-4F5C-ADAB-CE7206154707}" type="sibTrans" cxnId="{DB992EBD-EC10-47EE-A6F0-48CCCB1BA491}">
      <dgm:prSet/>
      <dgm:spPr/>
      <dgm:t>
        <a:bodyPr/>
        <a:lstStyle/>
        <a:p>
          <a:endParaRPr lang="en-US"/>
        </a:p>
      </dgm:t>
    </dgm:pt>
    <dgm:pt modelId="{8F4EE06E-8132-4CB6-AEF7-9288EC281B97}" type="pres">
      <dgm:prSet presAssocID="{E3A29BEC-2A76-4671-9F9A-DA004D493BF3}" presName="cycle" presStyleCnt="0">
        <dgm:presLayoutVars>
          <dgm:dir/>
          <dgm:resizeHandles val="exact"/>
        </dgm:presLayoutVars>
      </dgm:prSet>
      <dgm:spPr/>
    </dgm:pt>
    <dgm:pt modelId="{FBE79FC0-570B-45E2-BD64-63F8A9ECEEEB}" type="pres">
      <dgm:prSet presAssocID="{B735454D-E5C1-415C-8F99-ADF557B84B2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A13D73-B28D-4333-B7A2-D369320A9E03}" type="pres">
      <dgm:prSet presAssocID="{E7893ED1-C701-4E11-90BC-F3EDA962FCB5}" presName="sibTrans" presStyleLbl="sibTrans2D1" presStyleIdx="0" presStyleCnt="5"/>
      <dgm:spPr/>
    </dgm:pt>
    <dgm:pt modelId="{8F76B84B-69F4-4D3D-AA2D-FA71CB719BB5}" type="pres">
      <dgm:prSet presAssocID="{E7893ED1-C701-4E11-90BC-F3EDA962FCB5}" presName="connectorText" presStyleLbl="sibTrans2D1" presStyleIdx="0" presStyleCnt="5"/>
      <dgm:spPr/>
    </dgm:pt>
    <dgm:pt modelId="{E69853D9-8102-4090-B1E9-393EE9A2F7C4}" type="pres">
      <dgm:prSet presAssocID="{EF91378F-3C9E-4E07-873D-A71F5EAB14B3}" presName="node" presStyleLbl="node1" presStyleIdx="1" presStyleCnt="5">
        <dgm:presLayoutVars>
          <dgm:bulletEnabled val="1"/>
        </dgm:presLayoutVars>
      </dgm:prSet>
      <dgm:spPr/>
    </dgm:pt>
    <dgm:pt modelId="{D0099018-1BF1-4B22-A146-D7337D43D3DF}" type="pres">
      <dgm:prSet presAssocID="{47FD8C76-E714-43F3-BCB6-7E5EEC9298F6}" presName="sibTrans" presStyleLbl="sibTrans2D1" presStyleIdx="1" presStyleCnt="5"/>
      <dgm:spPr/>
    </dgm:pt>
    <dgm:pt modelId="{4A2A12FE-2F45-47AC-8A1E-041173BAAB68}" type="pres">
      <dgm:prSet presAssocID="{47FD8C76-E714-43F3-BCB6-7E5EEC9298F6}" presName="connectorText" presStyleLbl="sibTrans2D1" presStyleIdx="1" presStyleCnt="5"/>
      <dgm:spPr/>
    </dgm:pt>
    <dgm:pt modelId="{B9EC7DC1-1AAA-40F1-B010-A82AC54E32B6}" type="pres">
      <dgm:prSet presAssocID="{94182E31-0B4E-4399-812F-D8E57EF1CB50}" presName="node" presStyleLbl="node1" presStyleIdx="2" presStyleCnt="5">
        <dgm:presLayoutVars>
          <dgm:bulletEnabled val="1"/>
        </dgm:presLayoutVars>
      </dgm:prSet>
      <dgm:spPr/>
    </dgm:pt>
    <dgm:pt modelId="{83D88A26-3309-4B3F-A28A-E586733FAF36}" type="pres">
      <dgm:prSet presAssocID="{0ADD8D57-2614-4300-80F2-9F969AF4525E}" presName="sibTrans" presStyleLbl="sibTrans2D1" presStyleIdx="2" presStyleCnt="5"/>
      <dgm:spPr/>
    </dgm:pt>
    <dgm:pt modelId="{3DF1612A-DC46-4C45-80E8-BBB440CED26A}" type="pres">
      <dgm:prSet presAssocID="{0ADD8D57-2614-4300-80F2-9F969AF4525E}" presName="connectorText" presStyleLbl="sibTrans2D1" presStyleIdx="2" presStyleCnt="5"/>
      <dgm:spPr/>
    </dgm:pt>
    <dgm:pt modelId="{209A4D20-DA5D-4381-9FC8-52D88099C452}" type="pres">
      <dgm:prSet presAssocID="{F02AA352-CBD5-409F-81FB-4DC8C05C72AA}" presName="node" presStyleLbl="node1" presStyleIdx="3" presStyleCnt="5">
        <dgm:presLayoutVars>
          <dgm:bulletEnabled val="1"/>
        </dgm:presLayoutVars>
      </dgm:prSet>
      <dgm:spPr/>
    </dgm:pt>
    <dgm:pt modelId="{4B7F231F-1C0F-4041-B49E-B6B0ACB6C03A}" type="pres">
      <dgm:prSet presAssocID="{01DCF9BD-ACA5-4BC4-A85A-BBA58AD7EF12}" presName="sibTrans" presStyleLbl="sibTrans2D1" presStyleIdx="3" presStyleCnt="5"/>
      <dgm:spPr/>
    </dgm:pt>
    <dgm:pt modelId="{C1BE062C-9ECB-44E1-AEB6-25B614F86000}" type="pres">
      <dgm:prSet presAssocID="{01DCF9BD-ACA5-4BC4-A85A-BBA58AD7EF12}" presName="connectorText" presStyleLbl="sibTrans2D1" presStyleIdx="3" presStyleCnt="5"/>
      <dgm:spPr/>
    </dgm:pt>
    <dgm:pt modelId="{9AC59885-1DCB-48C9-9BB0-B8B85D22980D}" type="pres">
      <dgm:prSet presAssocID="{0A51336F-1D76-4A02-8055-21F436333B5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008A1A-A5C9-4DC0-988C-2E0927BCF407}" type="pres">
      <dgm:prSet presAssocID="{400198DE-44B7-4F5C-ADAB-CE7206154707}" presName="sibTrans" presStyleLbl="sibTrans2D1" presStyleIdx="4" presStyleCnt="5"/>
      <dgm:spPr/>
    </dgm:pt>
    <dgm:pt modelId="{75674426-A109-4961-93C5-FB2E80CE70E1}" type="pres">
      <dgm:prSet presAssocID="{400198DE-44B7-4F5C-ADAB-CE7206154707}" presName="connectorText" presStyleLbl="sibTrans2D1" presStyleIdx="4" presStyleCnt="5"/>
      <dgm:spPr/>
    </dgm:pt>
  </dgm:ptLst>
  <dgm:cxnLst>
    <dgm:cxn modelId="{9CAAC943-38DC-443E-9C24-ED19B0A44ADC}" srcId="{E3A29BEC-2A76-4671-9F9A-DA004D493BF3}" destId="{B735454D-E5C1-415C-8F99-ADF557B84B2B}" srcOrd="0" destOrd="0" parTransId="{B4ADD657-3D3E-4E27-8B4C-F99902A62F84}" sibTransId="{E7893ED1-C701-4E11-90BC-F3EDA962FCB5}"/>
    <dgm:cxn modelId="{F17AEA68-740F-4252-B661-307FD2C0017F}" type="presOf" srcId="{E3A29BEC-2A76-4671-9F9A-DA004D493BF3}" destId="{8F4EE06E-8132-4CB6-AEF7-9288EC281B97}" srcOrd="0" destOrd="0" presId="urn:microsoft.com/office/officeart/2005/8/layout/cycle2"/>
    <dgm:cxn modelId="{1E67575B-D57F-4DD3-8815-BEAC5B241343}" srcId="{E3A29BEC-2A76-4671-9F9A-DA004D493BF3}" destId="{EF91378F-3C9E-4E07-873D-A71F5EAB14B3}" srcOrd="1" destOrd="0" parTransId="{D2CD5481-A418-430A-B803-EFA6DC802E0D}" sibTransId="{47FD8C76-E714-43F3-BCB6-7E5EEC9298F6}"/>
    <dgm:cxn modelId="{47BAF4BD-7040-474C-A57B-02142E960CD7}" type="presOf" srcId="{47FD8C76-E714-43F3-BCB6-7E5EEC9298F6}" destId="{D0099018-1BF1-4B22-A146-D7337D43D3DF}" srcOrd="0" destOrd="0" presId="urn:microsoft.com/office/officeart/2005/8/layout/cycle2"/>
    <dgm:cxn modelId="{6006BAB1-A29B-4F48-BD80-DDAFBA66A76A}" type="presOf" srcId="{E7893ED1-C701-4E11-90BC-F3EDA962FCB5}" destId="{8F76B84B-69F4-4D3D-AA2D-FA71CB719BB5}" srcOrd="1" destOrd="0" presId="urn:microsoft.com/office/officeart/2005/8/layout/cycle2"/>
    <dgm:cxn modelId="{0EA7D2B1-0D8D-45A0-9F0D-F33DADF28DB4}" type="presOf" srcId="{400198DE-44B7-4F5C-ADAB-CE7206154707}" destId="{75674426-A109-4961-93C5-FB2E80CE70E1}" srcOrd="1" destOrd="0" presId="urn:microsoft.com/office/officeart/2005/8/layout/cycle2"/>
    <dgm:cxn modelId="{C7977DDD-CCEB-45A8-99FC-874638560BBD}" type="presOf" srcId="{01DCF9BD-ACA5-4BC4-A85A-BBA58AD7EF12}" destId="{4B7F231F-1C0F-4041-B49E-B6B0ACB6C03A}" srcOrd="0" destOrd="0" presId="urn:microsoft.com/office/officeart/2005/8/layout/cycle2"/>
    <dgm:cxn modelId="{5843D032-B39F-42C1-9E8D-B9B6C2DD52C8}" type="presOf" srcId="{0A51336F-1D76-4A02-8055-21F436333B57}" destId="{9AC59885-1DCB-48C9-9BB0-B8B85D22980D}" srcOrd="0" destOrd="0" presId="urn:microsoft.com/office/officeart/2005/8/layout/cycle2"/>
    <dgm:cxn modelId="{9AE6F9E0-16F0-446F-B875-C537805ED463}" srcId="{E3A29BEC-2A76-4671-9F9A-DA004D493BF3}" destId="{F02AA352-CBD5-409F-81FB-4DC8C05C72AA}" srcOrd="3" destOrd="0" parTransId="{BBDE32E2-79FE-4C57-B2E0-F817432FDADB}" sibTransId="{01DCF9BD-ACA5-4BC4-A85A-BBA58AD7EF12}"/>
    <dgm:cxn modelId="{F24EBDD4-E3AB-4A4F-BE26-47DBE6F7B452}" type="presOf" srcId="{400198DE-44B7-4F5C-ADAB-CE7206154707}" destId="{E2008A1A-A5C9-4DC0-988C-2E0927BCF407}" srcOrd="0" destOrd="0" presId="urn:microsoft.com/office/officeart/2005/8/layout/cycle2"/>
    <dgm:cxn modelId="{C7D4C7D4-9DC9-4634-B9B0-B14F77A9778B}" type="presOf" srcId="{0ADD8D57-2614-4300-80F2-9F969AF4525E}" destId="{3DF1612A-DC46-4C45-80E8-BBB440CED26A}" srcOrd="1" destOrd="0" presId="urn:microsoft.com/office/officeart/2005/8/layout/cycle2"/>
    <dgm:cxn modelId="{0401641D-A4D5-44BF-987C-174E486842E5}" type="presOf" srcId="{E7893ED1-C701-4E11-90BC-F3EDA962FCB5}" destId="{F8A13D73-B28D-4333-B7A2-D369320A9E03}" srcOrd="0" destOrd="0" presId="urn:microsoft.com/office/officeart/2005/8/layout/cycle2"/>
    <dgm:cxn modelId="{F3265E19-AFE7-498D-86C2-D4947C76BB78}" type="presOf" srcId="{94182E31-0B4E-4399-812F-D8E57EF1CB50}" destId="{B9EC7DC1-1AAA-40F1-B010-A82AC54E32B6}" srcOrd="0" destOrd="0" presId="urn:microsoft.com/office/officeart/2005/8/layout/cycle2"/>
    <dgm:cxn modelId="{0876B772-2C0A-4DA6-A21B-CAA70BF5F84D}" type="presOf" srcId="{47FD8C76-E714-43F3-BCB6-7E5EEC9298F6}" destId="{4A2A12FE-2F45-47AC-8A1E-041173BAAB68}" srcOrd="1" destOrd="0" presId="urn:microsoft.com/office/officeart/2005/8/layout/cycle2"/>
    <dgm:cxn modelId="{CBC81957-29A6-4455-B798-87BF76273D48}" type="presOf" srcId="{B735454D-E5C1-415C-8F99-ADF557B84B2B}" destId="{FBE79FC0-570B-45E2-BD64-63F8A9ECEEEB}" srcOrd="0" destOrd="0" presId="urn:microsoft.com/office/officeart/2005/8/layout/cycle2"/>
    <dgm:cxn modelId="{56AF5F7A-3764-4FC3-A1F8-0878E9BE60A6}" type="presOf" srcId="{01DCF9BD-ACA5-4BC4-A85A-BBA58AD7EF12}" destId="{C1BE062C-9ECB-44E1-AEB6-25B614F86000}" srcOrd="1" destOrd="0" presId="urn:microsoft.com/office/officeart/2005/8/layout/cycle2"/>
    <dgm:cxn modelId="{DB992EBD-EC10-47EE-A6F0-48CCCB1BA491}" srcId="{E3A29BEC-2A76-4671-9F9A-DA004D493BF3}" destId="{0A51336F-1D76-4A02-8055-21F436333B57}" srcOrd="4" destOrd="0" parTransId="{3E5CAA58-B4D0-42AD-9F5F-81F21CC4122C}" sibTransId="{400198DE-44B7-4F5C-ADAB-CE7206154707}"/>
    <dgm:cxn modelId="{D665F315-B498-47B7-A795-C475536B8E01}" type="presOf" srcId="{F02AA352-CBD5-409F-81FB-4DC8C05C72AA}" destId="{209A4D20-DA5D-4381-9FC8-52D88099C452}" srcOrd="0" destOrd="0" presId="urn:microsoft.com/office/officeart/2005/8/layout/cycle2"/>
    <dgm:cxn modelId="{133C773B-005A-4AC3-A032-2BC2C5688791}" srcId="{E3A29BEC-2A76-4671-9F9A-DA004D493BF3}" destId="{94182E31-0B4E-4399-812F-D8E57EF1CB50}" srcOrd="2" destOrd="0" parTransId="{40DE9EDF-1F11-4B09-9FF7-6EE8387317D5}" sibTransId="{0ADD8D57-2614-4300-80F2-9F969AF4525E}"/>
    <dgm:cxn modelId="{9D408439-3134-4E74-B78C-6D544E4DEDB4}" type="presOf" srcId="{EF91378F-3C9E-4E07-873D-A71F5EAB14B3}" destId="{E69853D9-8102-4090-B1E9-393EE9A2F7C4}" srcOrd="0" destOrd="0" presId="urn:microsoft.com/office/officeart/2005/8/layout/cycle2"/>
    <dgm:cxn modelId="{6A9864B5-7E52-4AEA-AEC3-1FAD87E833E2}" type="presOf" srcId="{0ADD8D57-2614-4300-80F2-9F969AF4525E}" destId="{83D88A26-3309-4B3F-A28A-E586733FAF36}" srcOrd="0" destOrd="0" presId="urn:microsoft.com/office/officeart/2005/8/layout/cycle2"/>
    <dgm:cxn modelId="{004AB2C8-3904-474C-B3F8-0B0A964D9EC0}" type="presParOf" srcId="{8F4EE06E-8132-4CB6-AEF7-9288EC281B97}" destId="{FBE79FC0-570B-45E2-BD64-63F8A9ECEEEB}" srcOrd="0" destOrd="0" presId="urn:microsoft.com/office/officeart/2005/8/layout/cycle2"/>
    <dgm:cxn modelId="{153F785F-AA07-46F8-9562-E7573083F416}" type="presParOf" srcId="{8F4EE06E-8132-4CB6-AEF7-9288EC281B97}" destId="{F8A13D73-B28D-4333-B7A2-D369320A9E03}" srcOrd="1" destOrd="0" presId="urn:microsoft.com/office/officeart/2005/8/layout/cycle2"/>
    <dgm:cxn modelId="{D2D867BB-3406-49FB-B227-DBE885E1BC27}" type="presParOf" srcId="{F8A13D73-B28D-4333-B7A2-D369320A9E03}" destId="{8F76B84B-69F4-4D3D-AA2D-FA71CB719BB5}" srcOrd="0" destOrd="0" presId="urn:microsoft.com/office/officeart/2005/8/layout/cycle2"/>
    <dgm:cxn modelId="{D659EA93-07AA-4AD2-83BF-B92E80C55949}" type="presParOf" srcId="{8F4EE06E-8132-4CB6-AEF7-9288EC281B97}" destId="{E69853D9-8102-4090-B1E9-393EE9A2F7C4}" srcOrd="2" destOrd="0" presId="urn:microsoft.com/office/officeart/2005/8/layout/cycle2"/>
    <dgm:cxn modelId="{BA2B3DB4-0F96-4B53-9236-98C1BD468D33}" type="presParOf" srcId="{8F4EE06E-8132-4CB6-AEF7-9288EC281B97}" destId="{D0099018-1BF1-4B22-A146-D7337D43D3DF}" srcOrd="3" destOrd="0" presId="urn:microsoft.com/office/officeart/2005/8/layout/cycle2"/>
    <dgm:cxn modelId="{E59E1578-1627-46E1-875E-A33B8DC39832}" type="presParOf" srcId="{D0099018-1BF1-4B22-A146-D7337D43D3DF}" destId="{4A2A12FE-2F45-47AC-8A1E-041173BAAB68}" srcOrd="0" destOrd="0" presId="urn:microsoft.com/office/officeart/2005/8/layout/cycle2"/>
    <dgm:cxn modelId="{9ED8774F-D9AF-494B-9207-CE24572FB637}" type="presParOf" srcId="{8F4EE06E-8132-4CB6-AEF7-9288EC281B97}" destId="{B9EC7DC1-1AAA-40F1-B010-A82AC54E32B6}" srcOrd="4" destOrd="0" presId="urn:microsoft.com/office/officeart/2005/8/layout/cycle2"/>
    <dgm:cxn modelId="{611A2538-BEF7-4A83-9A0A-753106DFD1ED}" type="presParOf" srcId="{8F4EE06E-8132-4CB6-AEF7-9288EC281B97}" destId="{83D88A26-3309-4B3F-A28A-E586733FAF36}" srcOrd="5" destOrd="0" presId="urn:microsoft.com/office/officeart/2005/8/layout/cycle2"/>
    <dgm:cxn modelId="{AF3D2E02-2FD3-4910-8AE7-31C6785AE7AA}" type="presParOf" srcId="{83D88A26-3309-4B3F-A28A-E586733FAF36}" destId="{3DF1612A-DC46-4C45-80E8-BBB440CED26A}" srcOrd="0" destOrd="0" presId="urn:microsoft.com/office/officeart/2005/8/layout/cycle2"/>
    <dgm:cxn modelId="{C22D1186-E09A-4F19-B587-20ABE6C2BCEC}" type="presParOf" srcId="{8F4EE06E-8132-4CB6-AEF7-9288EC281B97}" destId="{209A4D20-DA5D-4381-9FC8-52D88099C452}" srcOrd="6" destOrd="0" presId="urn:microsoft.com/office/officeart/2005/8/layout/cycle2"/>
    <dgm:cxn modelId="{9B8C2E58-73CD-4451-B88E-6571A5926092}" type="presParOf" srcId="{8F4EE06E-8132-4CB6-AEF7-9288EC281B97}" destId="{4B7F231F-1C0F-4041-B49E-B6B0ACB6C03A}" srcOrd="7" destOrd="0" presId="urn:microsoft.com/office/officeart/2005/8/layout/cycle2"/>
    <dgm:cxn modelId="{25950EA9-8223-4FB2-8B30-37F19E002955}" type="presParOf" srcId="{4B7F231F-1C0F-4041-B49E-B6B0ACB6C03A}" destId="{C1BE062C-9ECB-44E1-AEB6-25B614F86000}" srcOrd="0" destOrd="0" presId="urn:microsoft.com/office/officeart/2005/8/layout/cycle2"/>
    <dgm:cxn modelId="{5D631792-7931-4960-B47F-21BBC645F907}" type="presParOf" srcId="{8F4EE06E-8132-4CB6-AEF7-9288EC281B97}" destId="{9AC59885-1DCB-48C9-9BB0-B8B85D22980D}" srcOrd="8" destOrd="0" presId="urn:microsoft.com/office/officeart/2005/8/layout/cycle2"/>
    <dgm:cxn modelId="{9828EFF5-A64C-45DA-BE71-CF172C97B62C}" type="presParOf" srcId="{8F4EE06E-8132-4CB6-AEF7-9288EC281B97}" destId="{E2008A1A-A5C9-4DC0-988C-2E0927BCF407}" srcOrd="9" destOrd="0" presId="urn:microsoft.com/office/officeart/2005/8/layout/cycle2"/>
    <dgm:cxn modelId="{AF613B0C-A3E4-4B5B-812B-C9840D8B4BF4}" type="presParOf" srcId="{E2008A1A-A5C9-4DC0-988C-2E0927BCF407}" destId="{75674426-A109-4961-93C5-FB2E80CE70E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E79FC0-570B-45E2-BD64-63F8A9ECEEEB}">
      <dsp:nvSpPr>
        <dsp:cNvPr id="0" name=""/>
        <dsp:cNvSpPr/>
      </dsp:nvSpPr>
      <dsp:spPr>
        <a:xfrm>
          <a:off x="4600575" y="231"/>
          <a:ext cx="1314449" cy="13144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5600" kern="1200" dirty="0" smtClean="0"/>
            <a:t>A</a:t>
          </a:r>
          <a:endParaRPr lang="en-US" sz="5600" kern="1200" dirty="0"/>
        </a:p>
      </dsp:txBody>
      <dsp:txXfrm>
        <a:off x="4793072" y="192728"/>
        <a:ext cx="929455" cy="929455"/>
      </dsp:txXfrm>
    </dsp:sp>
    <dsp:sp modelId="{F8A13D73-B28D-4333-B7A2-D369320A9E03}">
      <dsp:nvSpPr>
        <dsp:cNvPr id="0" name=""/>
        <dsp:cNvSpPr/>
      </dsp:nvSpPr>
      <dsp:spPr>
        <a:xfrm rot="2160000">
          <a:off x="5873411" y="1009740"/>
          <a:ext cx="349131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5883413" y="1067683"/>
        <a:ext cx="244392" cy="266176"/>
      </dsp:txXfrm>
    </dsp:sp>
    <dsp:sp modelId="{E69853D9-8102-4090-B1E9-393EE9A2F7C4}">
      <dsp:nvSpPr>
        <dsp:cNvPr id="0" name=""/>
        <dsp:cNvSpPr/>
      </dsp:nvSpPr>
      <dsp:spPr>
        <a:xfrm>
          <a:off x="6196918" y="1160042"/>
          <a:ext cx="1314449" cy="13144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5600" kern="1200" dirty="0" smtClean="0"/>
            <a:t>B</a:t>
          </a:r>
          <a:endParaRPr lang="en-US" sz="5600" kern="1200" dirty="0"/>
        </a:p>
      </dsp:txBody>
      <dsp:txXfrm>
        <a:off x="6389415" y="1352539"/>
        <a:ext cx="929455" cy="929455"/>
      </dsp:txXfrm>
    </dsp:sp>
    <dsp:sp modelId="{D0099018-1BF1-4B22-A146-D7337D43D3DF}">
      <dsp:nvSpPr>
        <dsp:cNvPr id="0" name=""/>
        <dsp:cNvSpPr/>
      </dsp:nvSpPr>
      <dsp:spPr>
        <a:xfrm rot="6480000">
          <a:off x="6377756" y="2524363"/>
          <a:ext cx="349131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6446309" y="2563282"/>
        <a:ext cx="244392" cy="266176"/>
      </dsp:txXfrm>
    </dsp:sp>
    <dsp:sp modelId="{B9EC7DC1-1AAA-40F1-B010-A82AC54E32B6}">
      <dsp:nvSpPr>
        <dsp:cNvPr id="0" name=""/>
        <dsp:cNvSpPr/>
      </dsp:nvSpPr>
      <dsp:spPr>
        <a:xfrm>
          <a:off x="5587169" y="3036656"/>
          <a:ext cx="1314449" cy="13144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5600" kern="1200" dirty="0" smtClean="0"/>
            <a:t>V</a:t>
          </a:r>
          <a:endParaRPr lang="en-US" sz="5600" kern="1200" dirty="0"/>
        </a:p>
      </dsp:txBody>
      <dsp:txXfrm>
        <a:off x="5779666" y="3229153"/>
        <a:ext cx="929455" cy="929455"/>
      </dsp:txXfrm>
    </dsp:sp>
    <dsp:sp modelId="{83D88A26-3309-4B3F-A28A-E586733FAF36}">
      <dsp:nvSpPr>
        <dsp:cNvPr id="0" name=""/>
        <dsp:cNvSpPr/>
      </dsp:nvSpPr>
      <dsp:spPr>
        <a:xfrm rot="10800000">
          <a:off x="5093115" y="3472068"/>
          <a:ext cx="349131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5197854" y="3560793"/>
        <a:ext cx="244392" cy="266176"/>
      </dsp:txXfrm>
    </dsp:sp>
    <dsp:sp modelId="{209A4D20-DA5D-4381-9FC8-52D88099C452}">
      <dsp:nvSpPr>
        <dsp:cNvPr id="0" name=""/>
        <dsp:cNvSpPr/>
      </dsp:nvSpPr>
      <dsp:spPr>
        <a:xfrm>
          <a:off x="3613980" y="3036656"/>
          <a:ext cx="1314449" cy="13144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5600" kern="1200" dirty="0" smtClean="0"/>
            <a:t>G</a:t>
          </a:r>
          <a:endParaRPr lang="en-US" sz="5600" kern="1200" dirty="0"/>
        </a:p>
      </dsp:txBody>
      <dsp:txXfrm>
        <a:off x="3806477" y="3229153"/>
        <a:ext cx="929455" cy="929455"/>
      </dsp:txXfrm>
    </dsp:sp>
    <dsp:sp modelId="{4B7F231F-1C0F-4041-B49E-B6B0ACB6C03A}">
      <dsp:nvSpPr>
        <dsp:cNvPr id="0" name=""/>
        <dsp:cNvSpPr/>
      </dsp:nvSpPr>
      <dsp:spPr>
        <a:xfrm rot="15120000">
          <a:off x="3794818" y="2543158"/>
          <a:ext cx="349131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3863371" y="2681689"/>
        <a:ext cx="244392" cy="266176"/>
      </dsp:txXfrm>
    </dsp:sp>
    <dsp:sp modelId="{9AC59885-1DCB-48C9-9BB0-B8B85D22980D}">
      <dsp:nvSpPr>
        <dsp:cNvPr id="0" name=""/>
        <dsp:cNvSpPr/>
      </dsp:nvSpPr>
      <dsp:spPr>
        <a:xfrm>
          <a:off x="3004231" y="1160042"/>
          <a:ext cx="1314449" cy="13144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5600" kern="1200" dirty="0" smtClean="0"/>
            <a:t>D</a:t>
          </a:r>
          <a:endParaRPr lang="en-US" sz="5600" kern="1200" dirty="0"/>
        </a:p>
      </dsp:txBody>
      <dsp:txXfrm>
        <a:off x="3196728" y="1352539"/>
        <a:ext cx="929455" cy="929455"/>
      </dsp:txXfrm>
    </dsp:sp>
    <dsp:sp modelId="{E2008A1A-A5C9-4DC0-988C-2E0927BCF407}">
      <dsp:nvSpPr>
        <dsp:cNvPr id="0" name=""/>
        <dsp:cNvSpPr/>
      </dsp:nvSpPr>
      <dsp:spPr>
        <a:xfrm rot="19440000">
          <a:off x="4277068" y="1021356"/>
          <a:ext cx="349131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287070" y="1140863"/>
        <a:ext cx="244392" cy="2661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94008-F12A-48A9-995A-4A99539CF182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4953A-38E7-4015-B95C-F91764314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12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4F07-2306-4256-B263-689706177097}" type="datetime1">
              <a:rPr lang="en-GB" smtClean="0"/>
              <a:t>28/10/2018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Left Arrow 6">
            <a:hlinkClick r:id="" action="ppaction://hlinkshowjump?jump=lastslide"/>
          </p:cNvPr>
          <p:cNvSpPr/>
          <p:nvPr userDrawn="1"/>
        </p:nvSpPr>
        <p:spPr>
          <a:xfrm rot="10800000">
            <a:off x="10597243" y="400050"/>
            <a:ext cx="756557" cy="408214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97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6F5-77CA-4CA9-9D9D-4CB56DF0369A}" type="datetime1">
              <a:rPr lang="en-GB" smtClean="0"/>
              <a:t>28/10/2018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62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9AF5-7790-4465-A8AD-AF993DA96B04}" type="datetime1">
              <a:rPr lang="en-GB" smtClean="0"/>
              <a:t>28/10/2018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05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A7B7-2724-4072-B9EE-F1D61487CCF7}" type="datetime1">
              <a:rPr lang="en-GB" smtClean="0"/>
              <a:t>28/10/2018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Left Arrow 6">
            <a:hlinkClick r:id="" action="ppaction://hlinkshowjump?jump=lastslide"/>
          </p:cNvPr>
          <p:cNvSpPr/>
          <p:nvPr userDrawn="1"/>
        </p:nvSpPr>
        <p:spPr>
          <a:xfrm rot="10800000">
            <a:off x="10597243" y="400050"/>
            <a:ext cx="756557" cy="408214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16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6414-F66B-4DA6-963C-D45C4F01E741}" type="datetime1">
              <a:rPr lang="en-GB" smtClean="0"/>
              <a:t>28/10/2018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54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15A7-4F04-4D0E-A631-E6E754F02640}" type="datetime1">
              <a:rPr lang="en-GB" smtClean="0"/>
              <a:t>28/10/2018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82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BB0F-CD75-43FD-B620-9F05CBE5BBBC}" type="datetime1">
              <a:rPr lang="en-GB" smtClean="0"/>
              <a:t>28/10/2018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166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479A-7CCF-4E3F-9702-ED4F005A59A8}" type="datetime1">
              <a:rPr lang="en-GB" smtClean="0"/>
              <a:t>28/10/2018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7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B29A-DC41-4210-95C5-5DA94314024B}" type="datetime1">
              <a:rPr lang="en-GB" smtClean="0"/>
              <a:t>28/10/2018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41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D527-3C51-444F-B812-4F83050EBF9D}" type="datetime1">
              <a:rPr lang="en-GB" smtClean="0"/>
              <a:t>28/10/2018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18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12E92-0C61-437F-906A-01B374E7DF92}" type="datetime1">
              <a:rPr lang="en-GB" smtClean="0"/>
              <a:t>28/10/2018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12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75B50-D3A6-4CFF-AB29-FA798EF75B14}" type="datetime1">
              <a:rPr lang="en-GB" smtClean="0"/>
              <a:t>28/10/2018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6F123-8AD2-47B3-A04C-209FF0E24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32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mailto:stefan@matf.bg.ac.r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Metodika nastave računarstva A – PowerPoint 2007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Stefan Mišković</a:t>
            </a:r>
          </a:p>
          <a:p>
            <a:r>
              <a:rPr lang="sr-Latn-RS" dirty="0" smtClean="0"/>
              <a:t>Kliknite </a:t>
            </a:r>
            <a:r>
              <a:rPr lang="sr-Latn-RS" dirty="0" smtClean="0">
                <a:hlinkClick r:id="rId2"/>
              </a:rPr>
              <a:t>ovde</a:t>
            </a:r>
            <a:r>
              <a:rPr lang="sr-Latn-RS" dirty="0" smtClean="0"/>
              <a:t> da pošaljete </a:t>
            </a:r>
            <a:r>
              <a:rPr lang="sr-Latn-RS" dirty="0" smtClean="0"/>
              <a:t>e-mail</a:t>
            </a:r>
          </a:p>
          <a:p>
            <a:r>
              <a:rPr lang="sr-Latn-RS" dirty="0" smtClean="0">
                <a:hlinkClick r:id="rId3" action="ppaction://hlinksldjump"/>
              </a:rPr>
              <a:t>Link na drugi slajd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388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5000">
        <p:fade/>
      </p:transition>
    </mc:Choice>
    <mc:Fallback>
      <p:transition spd="med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Tabela iz Worda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609942"/>
              </p:ext>
            </p:extLst>
          </p:nvPr>
        </p:nvGraphicFramePr>
        <p:xfrm>
          <a:off x="3233420" y="3373433"/>
          <a:ext cx="5688157" cy="2080015"/>
        </p:xfrm>
        <a:graphic>
          <a:graphicData uri="http://schemas.openxmlformats.org/drawingml/2006/table">
            <a:tbl>
              <a:tblPr firstRow="1" firstCol="1" bandRow="1"/>
              <a:tblGrid>
                <a:gridCol w="1895842">
                  <a:extLst>
                    <a:ext uri="{9D8B030D-6E8A-4147-A177-3AD203B41FA5}">
                      <a16:colId xmlns:a16="http://schemas.microsoft.com/office/drawing/2014/main" val="4273042100"/>
                    </a:ext>
                  </a:extLst>
                </a:gridCol>
                <a:gridCol w="1895842">
                  <a:extLst>
                    <a:ext uri="{9D8B030D-6E8A-4147-A177-3AD203B41FA5}">
                      <a16:colId xmlns:a16="http://schemas.microsoft.com/office/drawing/2014/main" val="1531410505"/>
                    </a:ext>
                  </a:extLst>
                </a:gridCol>
                <a:gridCol w="1896473">
                  <a:extLst>
                    <a:ext uri="{9D8B030D-6E8A-4147-A177-3AD203B41FA5}">
                      <a16:colId xmlns:a16="http://schemas.microsoft.com/office/drawing/2014/main" val="3553884657"/>
                    </a:ext>
                  </a:extLst>
                </a:gridCol>
              </a:tblGrid>
              <a:tr h="297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Ime</a:t>
                      </a: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tenisera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Prezime tenisera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Grand Slam turniri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82471"/>
                  </a:ext>
                </a:extLst>
              </a:tr>
              <a:tr h="297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Đoković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053575"/>
                  </a:ext>
                </a:extLst>
              </a:tr>
              <a:tr h="297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Rafael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Nadal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0121685"/>
                  </a:ext>
                </a:extLst>
              </a:tr>
              <a:tr h="297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Roger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Federer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147807"/>
                  </a:ext>
                </a:extLst>
              </a:tr>
              <a:tr h="297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Agassi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484768"/>
                  </a:ext>
                </a:extLst>
              </a:tr>
              <a:tr h="297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Boris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Becker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950685"/>
                  </a:ext>
                </a:extLst>
              </a:tr>
              <a:tr h="297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Murray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9258128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895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5000">
        <p:fade/>
      </p:transition>
    </mc:Choice>
    <mc:Fallback>
      <p:transition spd="med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Grafik iz Excela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62551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2080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5000">
        <p:fade/>
      </p:transition>
    </mc:Choice>
    <mc:Fallback>
      <p:transition spd="med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Chart bld="category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Dijagram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68981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800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5000">
        <p:fade/>
      </p:transition>
    </mc:Choice>
    <mc:Fallback>
      <p:transition spd="med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BE79FC0-570B-45E2-BD64-63F8A9ECE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FBE79FC0-570B-45E2-BD64-63F8A9ECE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FBE79FC0-570B-45E2-BD64-63F8A9ECE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A13D73-B28D-4333-B7A2-D369320A9E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F8A13D73-B28D-4333-B7A2-D369320A9E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F8A13D73-B28D-4333-B7A2-D369320A9E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9853D9-8102-4090-B1E9-393EE9A2F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E69853D9-8102-4090-B1E9-393EE9A2F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E69853D9-8102-4090-B1E9-393EE9A2F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0099018-1BF1-4B22-A146-D7337D43D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D0099018-1BF1-4B22-A146-D7337D43D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D0099018-1BF1-4B22-A146-D7337D43D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EC7DC1-1AAA-40F1-B010-A82AC54E3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B9EC7DC1-1AAA-40F1-B010-A82AC54E3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B9EC7DC1-1AAA-40F1-B010-A82AC54E3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D88A26-3309-4B3F-A28A-E586733FAF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83D88A26-3309-4B3F-A28A-E586733FAF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83D88A26-3309-4B3F-A28A-E586733FAF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09A4D20-DA5D-4381-9FC8-52D88099C4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209A4D20-DA5D-4381-9FC8-52D88099C4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209A4D20-DA5D-4381-9FC8-52D88099C4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B7F231F-1C0F-4041-B49E-B6B0ACB6C0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4B7F231F-1C0F-4041-B49E-B6B0ACB6C0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4B7F231F-1C0F-4041-B49E-B6B0ACB6C0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C59885-1DCB-48C9-9BB0-B8B85D2298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graphicEl>
                                              <a:dgm id="{9AC59885-1DCB-48C9-9BB0-B8B85D2298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graphicEl>
                                              <a:dgm id="{9AC59885-1DCB-48C9-9BB0-B8B85D2298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008A1A-A5C9-4DC0-988C-2E0927BCF4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graphicEl>
                                              <a:dgm id="{E2008A1A-A5C9-4DC0-988C-2E0927BCF4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graphicEl>
                                              <a:dgm id="{E2008A1A-A5C9-4DC0-988C-2E0927BCF4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Polagani predmeti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Metodika nastave računarstva A</a:t>
            </a:r>
          </a:p>
          <a:p>
            <a:pPr lvl="1"/>
            <a:r>
              <a:rPr lang="sr-Latn-RS" dirty="0" smtClean="0"/>
              <a:t>Petar Petrović</a:t>
            </a:r>
          </a:p>
          <a:p>
            <a:pPr lvl="1"/>
            <a:r>
              <a:rPr lang="sr-Latn-RS" dirty="0" smtClean="0"/>
              <a:t>Ana Jovanović</a:t>
            </a:r>
          </a:p>
          <a:p>
            <a:r>
              <a:rPr lang="sr-Latn-RS" dirty="0" smtClean="0"/>
              <a:t>Metodika nastave računarstva B</a:t>
            </a:r>
          </a:p>
          <a:p>
            <a:pPr lvl="1"/>
            <a:r>
              <a:rPr lang="sr-Latn-RS" dirty="0" smtClean="0"/>
              <a:t>Milan Milovanović</a:t>
            </a:r>
          </a:p>
          <a:p>
            <a:pPr lvl="1"/>
            <a:r>
              <a:rPr lang="sr-Latn-RS" dirty="0" smtClean="0"/>
              <a:t>Ana Petrović</a:t>
            </a:r>
            <a:endParaRPr lang="sr-Latn-R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36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5000">
        <p:fade/>
      </p:transition>
    </mc:Choice>
    <mc:Fallback>
      <p:transition spd="med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81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Metodika nastave računarstva A – PowerPoint 2007</vt:lpstr>
      <vt:lpstr>Tabela iz Worda</vt:lpstr>
      <vt:lpstr>Grafik iz Excela</vt:lpstr>
      <vt:lpstr>Dijagram</vt:lpstr>
      <vt:lpstr>Polagani predmeti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Metodika nastave računarstva A – PowerPoint 2007</dc:title>
  <dc:creator>Stefan</dc:creator>
  <cp:lastModifiedBy>Stefan</cp:lastModifiedBy>
  <cp:revision>5</cp:revision>
  <dcterms:created xsi:type="dcterms:W3CDTF">2018-10-28T07:48:41Z</dcterms:created>
  <dcterms:modified xsi:type="dcterms:W3CDTF">2018-10-28T08:43:30Z</dcterms:modified>
</cp:coreProperties>
</file>