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/>
              <a:t>Grand</a:t>
            </a:r>
            <a:r>
              <a:rPr lang="sr-Latn-RS" baseline="0"/>
              <a:t> Slam turniri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Sheet1!$A$1:$A$6</c:f>
              <c:strCache>
                <c:ptCount val="6"/>
                <c:pt idx="0">
                  <c:v>Đoković</c:v>
                </c:pt>
                <c:pt idx="1">
                  <c:v>Nadal</c:v>
                </c:pt>
                <c:pt idx="2">
                  <c:v>Federer</c:v>
                </c:pt>
                <c:pt idx="3">
                  <c:v>Agassi</c:v>
                </c:pt>
                <c:pt idx="4">
                  <c:v>Becker</c:v>
                </c:pt>
                <c:pt idx="5">
                  <c:v>Murray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14</c:v>
                </c:pt>
                <c:pt idx="1">
                  <c:v>17</c:v>
                </c:pt>
                <c:pt idx="2">
                  <c:v>20</c:v>
                </c:pt>
                <c:pt idx="3">
                  <c:v>8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B5-4F39-BE52-5852ACA94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8343872"/>
        <c:axId val="1408340960"/>
      </c:barChart>
      <c:catAx>
        <c:axId val="140834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340960"/>
        <c:crosses val="autoZero"/>
        <c:auto val="1"/>
        <c:lblAlgn val="ctr"/>
        <c:lblOffset val="100"/>
        <c:noMultiLvlLbl val="0"/>
      </c:catAx>
      <c:valAx>
        <c:axId val="140834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834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94008-F12A-48A9-995A-4A99539CF182}" type="datetimeFigureOut">
              <a:rPr lang="en-GB" smtClean="0"/>
              <a:t>28/10/2018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4953A-38E7-4015-B95C-F91764314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F07-2306-4256-B263-689706177097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 userDrawn="1"/>
        </p:nvSpPr>
        <p:spPr>
          <a:xfrm>
            <a:off x="10597243" y="400050"/>
            <a:ext cx="756557" cy="408214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97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6F5-77CA-4CA9-9D9D-4CB56DF0369A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62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59AF5-7790-4465-A8AD-AF993DA96B04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0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FA7B7-2724-4072-B9EE-F1D61487CCF7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Left Arrow 6">
            <a:hlinkClick r:id="" action="ppaction://hlinkshowjump?jump=previousslide"/>
          </p:cNvPr>
          <p:cNvSpPr/>
          <p:nvPr userDrawn="1"/>
        </p:nvSpPr>
        <p:spPr>
          <a:xfrm>
            <a:off x="10597243" y="400050"/>
            <a:ext cx="756557" cy="408214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16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6414-F66B-4DA6-963C-D45C4F01E741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5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15A7-4F04-4D0E-A631-E6E754F02640}" type="datetime1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82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BB0F-CD75-43FD-B620-9F05CBE5BBBC}" type="datetime1">
              <a:rPr lang="en-GB" smtClean="0"/>
              <a:t>28/10/2018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16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479A-7CCF-4E3F-9702-ED4F005A59A8}" type="datetime1">
              <a:rPr lang="en-GB" smtClean="0"/>
              <a:t>28/10/2018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B29A-DC41-4210-95C5-5DA94314024B}" type="datetime1">
              <a:rPr lang="en-GB" smtClean="0"/>
              <a:t>28/10/2018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41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D527-3C51-444F-B812-4F83050EBF9D}" type="datetime1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18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12E92-0C61-437F-906A-01B374E7DF92}" type="datetime1">
              <a:rPr lang="en-GB" smtClean="0"/>
              <a:t>28/10/2018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12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75B50-D3A6-4CFF-AB29-FA798EF75B14}" type="datetime1">
              <a:rPr lang="en-GB" smtClean="0"/>
              <a:t>28/10/2018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F123-8AD2-47B3-A04C-209FF0E24C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2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efan@matf.bg.ac.r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Metodika nastave računarstva A – PowerPoint 2007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Stefan Mišković</a:t>
            </a:r>
          </a:p>
          <a:p>
            <a:r>
              <a:rPr lang="sr-Latn-RS" dirty="0" smtClean="0"/>
              <a:t>Kliknite </a:t>
            </a:r>
            <a:r>
              <a:rPr lang="sr-Latn-RS" dirty="0" smtClean="0">
                <a:hlinkClick r:id="rId2"/>
              </a:rPr>
              <a:t>ovde</a:t>
            </a:r>
            <a:r>
              <a:rPr lang="sr-Latn-RS" dirty="0" smtClean="0"/>
              <a:t> da pošaljete e-mail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8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000">
        <p:fade/>
      </p:transition>
    </mc:Choice>
    <mc:Fallback>
      <p:transition spd="med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Linkovi na treći i četvrti slajd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hlinkClick r:id="rId2" action="ppaction://hlinksldjump"/>
              </a:rPr>
              <a:t>Link na treći slajd</a:t>
            </a:r>
            <a:endParaRPr lang="sr-Latn-RS" dirty="0" smtClean="0"/>
          </a:p>
          <a:p>
            <a:r>
              <a:rPr lang="sr-Latn-RS" dirty="0" smtClean="0">
                <a:hlinkClick r:id="rId3" action="ppaction://hlinksldjump"/>
              </a:rPr>
              <a:t>Link na četvrti slajd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0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000">
        <p:fade/>
      </p:transition>
    </mc:Choice>
    <mc:Fallback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Dani u nedelji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Ponedeljak</a:t>
            </a:r>
          </a:p>
          <a:p>
            <a:r>
              <a:rPr lang="sr-Latn-RS" dirty="0" smtClean="0"/>
              <a:t>Utorak</a:t>
            </a:r>
          </a:p>
          <a:p>
            <a:r>
              <a:rPr lang="sr-Latn-RS" dirty="0" smtClean="0"/>
              <a:t>Sreda</a:t>
            </a:r>
          </a:p>
          <a:p>
            <a:r>
              <a:rPr lang="sr-Latn-RS" dirty="0" smtClean="0"/>
              <a:t>Četvrtak</a:t>
            </a:r>
          </a:p>
          <a:p>
            <a:r>
              <a:rPr lang="sr-Latn-RS" dirty="0" smtClean="0"/>
              <a:t>Petak</a:t>
            </a:r>
          </a:p>
          <a:p>
            <a:r>
              <a:rPr lang="sr-Latn-RS" dirty="0" smtClean="0"/>
              <a:t>Subota</a:t>
            </a:r>
          </a:p>
          <a:p>
            <a:r>
              <a:rPr lang="sr-Latn-RS" dirty="0" smtClean="0"/>
              <a:t>Nedelja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36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000">
        <p:fade/>
      </p:transition>
    </mc:Choice>
    <mc:Fallback>
      <p:transition spd="med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Tabela iz Worda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609942"/>
              </p:ext>
            </p:extLst>
          </p:nvPr>
        </p:nvGraphicFramePr>
        <p:xfrm>
          <a:off x="3233420" y="3373433"/>
          <a:ext cx="5688157" cy="2080015"/>
        </p:xfrm>
        <a:graphic>
          <a:graphicData uri="http://schemas.openxmlformats.org/drawingml/2006/table">
            <a:tbl>
              <a:tblPr firstRow="1" firstCol="1" bandRow="1"/>
              <a:tblGrid>
                <a:gridCol w="1895842">
                  <a:extLst>
                    <a:ext uri="{9D8B030D-6E8A-4147-A177-3AD203B41FA5}">
                      <a16:colId xmlns:a16="http://schemas.microsoft.com/office/drawing/2014/main" val="4273042100"/>
                    </a:ext>
                  </a:extLst>
                </a:gridCol>
                <a:gridCol w="1895842">
                  <a:extLst>
                    <a:ext uri="{9D8B030D-6E8A-4147-A177-3AD203B41FA5}">
                      <a16:colId xmlns:a16="http://schemas.microsoft.com/office/drawing/2014/main" val="1531410505"/>
                    </a:ext>
                  </a:extLst>
                </a:gridCol>
                <a:gridCol w="1896473">
                  <a:extLst>
                    <a:ext uri="{9D8B030D-6E8A-4147-A177-3AD203B41FA5}">
                      <a16:colId xmlns:a16="http://schemas.microsoft.com/office/drawing/2014/main" val="3553884657"/>
                    </a:ext>
                  </a:extLst>
                </a:gridCol>
              </a:tblGrid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Ime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tenisera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Prezime tenisera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 Slam turniri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82471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Đoković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53575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Rafael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121685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Federer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147807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Agassi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484768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Becker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950685"/>
                  </a:ext>
                </a:extLst>
              </a:tr>
              <a:tr h="29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Murray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258128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9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000">
        <p:fade/>
      </p:transition>
    </mc:Choice>
    <mc:Fallback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Grafik iz Excela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8197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123-8AD2-47B3-A04C-209FF0E24C5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080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000">
        <p:fade/>
      </p:transition>
    </mc:Choice>
    <mc:Fallback>
      <p:transition spd="med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77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Metodika nastave računarstva A – PowerPoint 2007</vt:lpstr>
      <vt:lpstr>Linkovi na treći i četvrti slajd</vt:lpstr>
      <vt:lpstr>Dani u nedelji</vt:lpstr>
      <vt:lpstr>Tabela iz Worda</vt:lpstr>
      <vt:lpstr>Grafik iz Excela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Metodika nastave računarstva A – PowerPoint 2007</dc:title>
  <dc:creator>Stefan</dc:creator>
  <cp:lastModifiedBy>Stefan</cp:lastModifiedBy>
  <cp:revision>3</cp:revision>
  <dcterms:created xsi:type="dcterms:W3CDTF">2018-10-28T07:48:41Z</dcterms:created>
  <dcterms:modified xsi:type="dcterms:W3CDTF">2018-10-28T08:16:39Z</dcterms:modified>
</cp:coreProperties>
</file>